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6FFCD3-ABAA-4230-D31B-1BDE8C8B03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064888-6536-3677-0CEF-0F29E2AD76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6E9E77-09E0-5FCE-E6C3-29B03D598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6519-F4AB-490B-BA4F-011CC34B2432}" type="datetimeFigureOut">
              <a:rPr lang="en-US" smtClean="0"/>
              <a:t>27-09-2022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50910F-B7D9-0081-EA34-B12A2526C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5E7892-FDC0-3FA8-8842-CA044D77A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55803-D8A8-496E-8E9D-7DA3007265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41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05A5-DA6A-4446-2F8A-117CF9159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A11E0-6AB3-67CF-2E6B-33A0DBBC1A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0CDBDE-A6E9-1AE1-732D-3F0367B46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6519-F4AB-490B-BA4F-011CC34B2432}" type="datetimeFigureOut">
              <a:rPr lang="en-US" smtClean="0"/>
              <a:t>27-09-2022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733294-BE93-FC8B-883D-5077D30B6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9AB855-4254-2D7B-96E2-A9319C2F7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55803-D8A8-496E-8E9D-7DA3007265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383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2236D-63DF-2E37-6B68-0B9A99C231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CAF13B-477A-636D-064F-E28A67F42E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3FAC42-FB6F-1475-7657-BF492AE66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6519-F4AB-490B-BA4F-011CC34B2432}" type="datetimeFigureOut">
              <a:rPr lang="en-US" smtClean="0"/>
              <a:t>27-09-2022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CBF708-A618-01A4-42EA-FB1520C35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E87F22-8120-A35D-5F8C-35130B9DD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55803-D8A8-496E-8E9D-7DA3007265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744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513481-CCF3-A0E8-FB83-B90E34262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BCBE88-8429-41E1-BEDB-A08992FED9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50B1B5-8122-F20E-0486-F45C43D56D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9656F2-0AA0-E7F8-6B9B-91EB8FB7E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6519-F4AB-490B-BA4F-011CC34B2432}" type="datetimeFigureOut">
              <a:rPr lang="en-US" smtClean="0"/>
              <a:t>27-09-2022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B57823-A909-CC14-75ED-D1172319F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32DA94-1093-4E63-5F1B-427121C72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55803-D8A8-496E-8E9D-7DA3007265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394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7545B9-C31F-F9A0-6D60-F9ECCFBE4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674217-D0FF-CB6F-74E5-7F302E2102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590C82-331E-F59A-F4B2-7B2C865064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6780D2-6B15-CB86-D893-55CF8AD622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BCB6F7F-A2A5-BAD5-CFEA-2C79B0F306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CB328F8-B233-15F5-4209-14E824ACD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6519-F4AB-490B-BA4F-011CC34B2432}" type="datetimeFigureOut">
              <a:rPr lang="en-US" smtClean="0"/>
              <a:t>27-09-2022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3CB32C-6A14-43CF-9CEB-D30517522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28253E-EE0A-E106-09B4-1792EC06E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55803-D8A8-496E-8E9D-7DA3007265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653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2A6A2-14A4-AF11-4A75-3CE9A936F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38F764-C20B-E916-954E-FCA05EF45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6519-F4AB-490B-BA4F-011CC34B2432}" type="datetimeFigureOut">
              <a:rPr lang="en-US" smtClean="0"/>
              <a:t>27-09-2022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B4D8FF-3B3D-7BAD-86C6-06D4E3537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B0856A-809F-6B39-1783-441047D96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55803-D8A8-496E-8E9D-7DA3007265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025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0F15B6-8491-9D6E-38B5-7174169760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6519-F4AB-490B-BA4F-011CC34B2432}" type="datetimeFigureOut">
              <a:rPr lang="en-US" smtClean="0"/>
              <a:t>27-09-2022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EC91A6-5709-3DB1-0CF7-3E217DCA8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1F0FDC-5B7D-DC11-B7A1-906E30255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55803-D8A8-496E-8E9D-7DA3007265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258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A508C8-ED8A-E9FF-99D8-10879805F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C910CD-1006-4241-16D4-3120BD5042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41495E-C8ED-1FC7-7A6C-D458685B19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04530D-EB4E-9BFF-F2DA-6602528609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6519-F4AB-490B-BA4F-011CC34B2432}" type="datetimeFigureOut">
              <a:rPr lang="en-US" smtClean="0"/>
              <a:t>27-09-2022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50F225-CBE5-4A64-5FAF-9569E2E50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C06964-C259-4788-68ED-71E396157D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55803-D8A8-496E-8E9D-7DA3007265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852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24E0F-1729-AF40-6A46-632203254A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85FF32C-9154-8CE8-34E1-A5F5293D2D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1FFF98-04DA-3724-9626-04A7D2A9B5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FB20FC-AD10-D77E-AB2C-4D3E336EA9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6519-F4AB-490B-BA4F-011CC34B2432}" type="datetimeFigureOut">
              <a:rPr lang="en-US" smtClean="0"/>
              <a:t>27-09-2022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63165A-7F19-F0FB-539F-41E7DBD2F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4CB1BB-EB16-163C-77B1-54001447C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55803-D8A8-496E-8E9D-7DA3007265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675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465C85-01D2-609F-B7B3-8BBD30141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DB609A-7978-BBCF-B292-EDC278109F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30458D-AB73-F40B-1A60-AF863F278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6519-F4AB-490B-BA4F-011CC34B2432}" type="datetimeFigureOut">
              <a:rPr lang="en-US" smtClean="0"/>
              <a:t>27-09-2022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8166F4-435A-B59E-67C7-CCEAC6EEF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F3BEA7-2DE0-198C-C53F-00345A064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55803-D8A8-496E-8E9D-7DA3007265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888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CD1A22-C431-4D4C-9100-7DD2F575B4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00D653-F446-B455-1734-775E3033B0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87EBEB-DEEE-0766-65FD-3561AE8A7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86519-F4AB-490B-BA4F-011CC34B2432}" type="datetimeFigureOut">
              <a:rPr lang="en-US" smtClean="0"/>
              <a:t>27-09-2022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A9D28D-B7C3-D844-373A-233C2A7C3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3A13D7-678A-E457-70C7-7D652F6D4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55803-D8A8-496E-8E9D-7DA3007265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573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AB267F-1934-1488-96EF-0503E13AD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28EBC0-FF0C-DCB3-9912-F14B74D841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F34291-6C80-0F49-4A88-A78059A972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586519-F4AB-490B-BA4F-011CC34B2432}" type="datetimeFigureOut">
              <a:rPr lang="en-US" smtClean="0"/>
              <a:t>27-09-2022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46CFE1-69BA-35FF-5FB4-E60000C8C8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55D743-D48A-27B5-C97C-9C1E7D164A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B55803-D8A8-496E-8E9D-7DA3007265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122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526B354-9A4D-B331-A2E3-7646E275CA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8436" y="718381"/>
            <a:ext cx="7221047" cy="5619665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023FBD3C-62B1-F121-F424-5296E978C4F2}"/>
              </a:ext>
            </a:extLst>
          </p:cNvPr>
          <p:cNvCxnSpPr>
            <a:cxnSpLocks/>
          </p:cNvCxnSpPr>
          <p:nvPr/>
        </p:nvCxnSpPr>
        <p:spPr>
          <a:xfrm>
            <a:off x="8122024" y="4536141"/>
            <a:ext cx="1550894" cy="851647"/>
          </a:xfrm>
          <a:prstGeom prst="straightConnector1">
            <a:avLst/>
          </a:prstGeom>
          <a:ln w="28575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D250E5F1-C5C7-994A-B3A1-8FACBF2D4BB9}"/>
              </a:ext>
            </a:extLst>
          </p:cNvPr>
          <p:cNvSpPr txBox="1"/>
          <p:nvPr/>
        </p:nvSpPr>
        <p:spPr>
          <a:xfrm>
            <a:off x="9672918" y="5308919"/>
            <a:ext cx="12973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/>
              <a:t>4G Antenna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E056774-7BB7-AD78-B347-859933FD9931}"/>
              </a:ext>
            </a:extLst>
          </p:cNvPr>
          <p:cNvCxnSpPr>
            <a:cxnSpLocks/>
          </p:cNvCxnSpPr>
          <p:nvPr/>
        </p:nvCxnSpPr>
        <p:spPr>
          <a:xfrm>
            <a:off x="7718612" y="1748118"/>
            <a:ext cx="1891553" cy="750349"/>
          </a:xfrm>
          <a:prstGeom prst="straightConnector1">
            <a:avLst/>
          </a:prstGeom>
          <a:ln w="28575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3341A483-1B31-10CE-C525-E50C3DBEF396}"/>
              </a:ext>
            </a:extLst>
          </p:cNvPr>
          <p:cNvSpPr txBox="1"/>
          <p:nvPr/>
        </p:nvSpPr>
        <p:spPr>
          <a:xfrm>
            <a:off x="9610165" y="2359531"/>
            <a:ext cx="154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/>
              <a:t>GNSS Antenna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0E57B202-62BE-2A59-BBBC-26CCC7D5BD5F}"/>
              </a:ext>
            </a:extLst>
          </p:cNvPr>
          <p:cNvCxnSpPr>
            <a:cxnSpLocks/>
          </p:cNvCxnSpPr>
          <p:nvPr/>
        </p:nvCxnSpPr>
        <p:spPr>
          <a:xfrm flipH="1" flipV="1">
            <a:off x="2918012" y="1165412"/>
            <a:ext cx="856129" cy="349623"/>
          </a:xfrm>
          <a:prstGeom prst="straightConnector1">
            <a:avLst/>
          </a:prstGeom>
          <a:ln w="28575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2F516FC8-75BB-6703-207B-5091821B83C6}"/>
              </a:ext>
            </a:extLst>
          </p:cNvPr>
          <p:cNvSpPr txBox="1"/>
          <p:nvPr/>
        </p:nvSpPr>
        <p:spPr>
          <a:xfrm>
            <a:off x="1457254" y="806858"/>
            <a:ext cx="17456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/>
              <a:t>WIFI BT Antenna</a:t>
            </a:r>
          </a:p>
        </p:txBody>
      </p:sp>
    </p:spTree>
    <p:extLst>
      <p:ext uri="{BB962C8B-B14F-4D97-AF65-F5344CB8AC3E}">
        <p14:creationId xmlns:p14="http://schemas.microsoft.com/office/powerpoint/2010/main" val="8564109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292D01B-2DD6-3D80-4A85-60401816F6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673" y="520142"/>
            <a:ext cx="8589389" cy="4769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6616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00AA76-495F-F1BD-85A3-36EB081782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6559" y="0"/>
            <a:ext cx="89388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4177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9ACE739-0DA1-C8F4-A761-C6AE0CAF4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288" y="935475"/>
            <a:ext cx="10507541" cy="3086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1186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8FAD6C-7244-B036-0A3F-D58CE32AE3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055" y="626616"/>
            <a:ext cx="8773749" cy="5048955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8C0A17AA-C3BB-11C4-5407-4F750E2BC057}"/>
              </a:ext>
            </a:extLst>
          </p:cNvPr>
          <p:cNvCxnSpPr/>
          <p:nvPr/>
        </p:nvCxnSpPr>
        <p:spPr>
          <a:xfrm>
            <a:off x="7180729" y="2214282"/>
            <a:ext cx="1048871" cy="0"/>
          </a:xfrm>
          <a:prstGeom prst="straightConnector1">
            <a:avLst/>
          </a:prstGeom>
          <a:ln w="28575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AAF03A3E-947A-9C0B-9CEA-7CC3984C13D2}"/>
              </a:ext>
            </a:extLst>
          </p:cNvPr>
          <p:cNvSpPr txBox="1"/>
          <p:nvPr/>
        </p:nvSpPr>
        <p:spPr>
          <a:xfrm>
            <a:off x="8229600" y="1748118"/>
            <a:ext cx="29083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/>
              <a:t>Plastic Top</a:t>
            </a:r>
          </a:p>
          <a:p>
            <a:r>
              <a:rPr lang="en-IN" dirty="0"/>
              <a:t>Material: PC or PC-ABS Blend</a:t>
            </a:r>
            <a:endParaRPr lang="en-US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41A46811-904F-ABC6-2692-E9780EF252CC}"/>
              </a:ext>
            </a:extLst>
          </p:cNvPr>
          <p:cNvCxnSpPr/>
          <p:nvPr/>
        </p:nvCxnSpPr>
        <p:spPr>
          <a:xfrm>
            <a:off x="6230471" y="4733365"/>
            <a:ext cx="1048871" cy="0"/>
          </a:xfrm>
          <a:prstGeom prst="straightConnector1">
            <a:avLst/>
          </a:prstGeom>
          <a:ln w="28575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FAFEAA9-802F-9398-C9AE-CD1641C8A526}"/>
              </a:ext>
            </a:extLst>
          </p:cNvPr>
          <p:cNvSpPr txBox="1"/>
          <p:nvPr/>
        </p:nvSpPr>
        <p:spPr>
          <a:xfrm>
            <a:off x="7279342" y="4463552"/>
            <a:ext cx="30590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/>
              <a:t>Metal Bottom</a:t>
            </a:r>
          </a:p>
          <a:p>
            <a:r>
              <a:rPr lang="en-IN" dirty="0"/>
              <a:t>Material: Aluminium or ADC12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60856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22</Words>
  <Application>Microsoft Office PowerPoint</Application>
  <PresentationFormat>Widescreen</PresentationFormat>
  <Paragraphs>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Akshay CJ</dc:creator>
  <cp:lastModifiedBy>Akshay CJ</cp:lastModifiedBy>
  <cp:revision>4</cp:revision>
  <dcterms:created xsi:type="dcterms:W3CDTF">2022-09-27T05:17:07Z</dcterms:created>
  <dcterms:modified xsi:type="dcterms:W3CDTF">2022-09-27T05:50:46Z</dcterms:modified>
</cp:coreProperties>
</file>