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>
        <p:scale>
          <a:sx n="75" d="100"/>
          <a:sy n="75" d="100"/>
        </p:scale>
        <p:origin x="1776" y="1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3147F-0A80-469B-806C-0776F4874C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7D187-D292-4E20-824C-13C2DD63BA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02D893-0E31-4FF6-9223-B3FF766E6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3727-4EE2-4387-9113-DE4421AB0C24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0D1082-4F47-4093-90A5-68CA5469F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02F641-2E2E-433E-B928-7CF242A2A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60EB-1883-4103-B3BB-788F9B0D0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183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E9695-1E89-46D6-8BBD-283285DB9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919FF3-46CB-4713-8625-3216D0A9B1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F2014F-A4AF-463A-9AC3-C0A873D6A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3727-4EE2-4387-9113-DE4421AB0C24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DFB1F6-AFB6-4AD3-91B8-8AF793694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004131-E267-48B5-95E4-38797B120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60EB-1883-4103-B3BB-788F9B0D0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036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DCEA6-2D57-4930-A869-C85515072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D01048-AA03-4456-A1E3-461E9F7601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8221F3-7AE9-487E-8DBE-5BD3D606F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3727-4EE2-4387-9113-DE4421AB0C24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60D976-38DE-43E4-BF7F-80C6436C9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AA9C1D-5750-492C-A881-915F2ED8E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60EB-1883-4103-B3BB-788F9B0D0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58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ABA38-5FE7-4EE3-B5D1-98579A441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252968-7F47-4A5A-89EB-8BCDFE00D2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1C8AB0-1131-4299-81DD-A43AA95C38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EBD336-AED2-4017-A21B-CE412799D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3727-4EE2-4387-9113-DE4421AB0C24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19B765-05F2-4720-962C-58ED7D034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3D15E2-54EF-4FE3-B4E6-271CBBDC5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60EB-1883-4103-B3BB-788F9B0D0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794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D7581-B8D8-4A46-B3B9-645F94D0B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5FBE1-A793-4B19-8A46-1ACBED9D6C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3F78F5-B697-4F13-9165-7DBEA865E3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697FD6-CD2D-4DFD-874F-8621B9EA53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A2CB15-111E-4246-BF70-8441685A37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DECEEE-3754-48B4-9E93-E718FE7282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3727-4EE2-4387-9113-DE4421AB0C24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89A01F0-5F36-48CD-A244-14A3862D9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CAE4C0B-ADFF-45E1-9594-37198CA837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60EB-1883-4103-B3BB-788F9B0D0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087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1CC9B-6985-471C-B83F-4A505E249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1D3D8C-7BC0-44C0-B732-30411D3F2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3727-4EE2-4387-9113-DE4421AB0C24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DD1E4B-0EC4-4819-847F-008FBDB99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E14FF0-BD88-4A32-B3E1-608D9F88F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60EB-1883-4103-B3BB-788F9B0D0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869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47DE85A-BBB2-4CD5-80CD-D7DE6CC95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3727-4EE2-4387-9113-DE4421AB0C24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E46030-031D-49C1-82A7-102970407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33FD81-F0CD-4C83-A5FD-E1CFB325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60EB-1883-4103-B3BB-788F9B0D0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951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FBEC0-2FFA-473C-BC56-B1E00E84F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18477-82F3-40E8-8A39-6DDF63ECC6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258C0E-3A11-4173-9B04-72200EAD6A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9899D0-4E81-4C45-BEFE-71DCEB47D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3727-4EE2-4387-9113-DE4421AB0C24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574245-F832-4FC4-89EE-2C08BE7D9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ABFD0E-6B15-4462-B1EB-3F3EF0823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60EB-1883-4103-B3BB-788F9B0D0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32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BBCA4-EEFE-4954-882A-EF0C1D23F4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233F46-E13F-47AC-8047-896164DB1C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56DCA4-026F-4CC3-9BCA-AD061A62BA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55A9C4-A6E5-48F9-A03C-0FD670894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3727-4EE2-4387-9113-DE4421AB0C24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6FE864-91C2-45DF-89DE-1B1AA824F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D9D9BC-7157-4E2F-9DAC-E4B57A026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60EB-1883-4103-B3BB-788F9B0D0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148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57D0E9-3986-4711-9F28-9AFD81B17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BEE7CC-E021-4C95-AC84-EF406435CA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8E20DC-148D-4A68-818C-B99A01165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3727-4EE2-4387-9113-DE4421AB0C24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A92A51-53FF-4AD8-8711-F2A69FCD0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A1354A-0846-40FA-93B0-49CA977F9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60EB-1883-4103-B3BB-788F9B0D0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588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8358E4-E8A6-4074-9CC6-45A7CA9A97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55D79E-FBA3-4492-B81C-4F0BD0FBA8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3D2C9C-BE27-4E49-A060-5D6CE2F96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3727-4EE2-4387-9113-DE4421AB0C24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F1833D-D8B7-4605-99D8-55CBAC7CD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A794E-CD50-49EC-A940-C5C5CDCDF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760EB-1883-4103-B3BB-788F9B0D0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482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0179A0-1DFE-4291-B432-2C45F66F9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465FA1-50BA-4E53-B831-71C1D5A4BB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ABF020-D2B7-43DA-B405-9092A68BD7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93727-4EE2-4387-9113-DE4421AB0C24}" type="datetimeFigureOut">
              <a:rPr lang="en-US" smtClean="0"/>
              <a:t>3/17/2021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19C4B3-B71B-4A97-9C52-16639F0791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BF4230-6688-4E36-A21D-8FB774352D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B760EB-1883-4103-B3BB-788F9B0D0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359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9CBB0-9D54-4692-A84E-65F494BEA70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GPS Flex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7134F4-DB6F-411C-8B31-4799B6BF98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8458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3B545-9981-4E6A-B4B0-AA11D02A9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7DB1F2-D986-4369-A263-099E7E2E77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300" y="-1"/>
            <a:ext cx="10642600" cy="678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451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1561F-C1EB-4334-937B-FAE772F15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 and Bottom of the flex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9553CCA-9F51-4576-9723-26FF81781A77}"/>
              </a:ext>
            </a:extLst>
          </p:cNvPr>
          <p:cNvGrpSpPr/>
          <p:nvPr/>
        </p:nvGrpSpPr>
        <p:grpSpPr>
          <a:xfrm>
            <a:off x="520700" y="1690688"/>
            <a:ext cx="3278268" cy="4670424"/>
            <a:chOff x="507279" y="528637"/>
            <a:chExt cx="3958439" cy="5532437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AC7B97FC-18DC-44FF-96B3-1BC517ED23C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07279" y="528637"/>
              <a:ext cx="3958439" cy="5532437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AB613DB-F7D2-4C0F-8CDF-E3A1CC5A23BF}"/>
                </a:ext>
              </a:extLst>
            </p:cNvPr>
            <p:cNvSpPr/>
            <p:nvPr/>
          </p:nvSpPr>
          <p:spPr>
            <a:xfrm>
              <a:off x="838200" y="4321969"/>
              <a:ext cx="297657" cy="59055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E478958-8D53-44F9-BFB5-ACB89DFB63A7}"/>
                </a:ext>
              </a:extLst>
            </p:cNvPr>
            <p:cNvSpPr/>
            <p:nvPr/>
          </p:nvSpPr>
          <p:spPr>
            <a:xfrm>
              <a:off x="750094" y="4421982"/>
              <a:ext cx="88106" cy="6905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332DA51-DCEC-4C40-8A5D-FABBA01E854B}"/>
                </a:ext>
              </a:extLst>
            </p:cNvPr>
            <p:cNvSpPr/>
            <p:nvPr/>
          </p:nvSpPr>
          <p:spPr>
            <a:xfrm>
              <a:off x="750094" y="4598194"/>
              <a:ext cx="88106" cy="19764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D39F414A-BFF8-4FDD-A58C-ED8DC8CE19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7821" y="1690688"/>
            <a:ext cx="3418886" cy="484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671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</Words>
  <Application>Microsoft Office PowerPoint</Application>
  <PresentationFormat>Widescreen</PresentationFormat>
  <Paragraphs>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GPS Flex</vt:lpstr>
      <vt:lpstr>PowerPoint Presentation</vt:lpstr>
      <vt:lpstr>Top and Bottom of the flex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GPS Flex</dc:title>
  <dc:creator>Vijaykumar Santhakumar</dc:creator>
  <cp:lastModifiedBy>Vijaykumar Santhakumar</cp:lastModifiedBy>
  <cp:revision>1</cp:revision>
  <dcterms:created xsi:type="dcterms:W3CDTF">2021-03-18T03:32:35Z</dcterms:created>
  <dcterms:modified xsi:type="dcterms:W3CDTF">2021-03-18T03:36:27Z</dcterms:modified>
</cp:coreProperties>
</file>